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05" autoAdjust="0"/>
    <p:restoredTop sz="94660"/>
  </p:normalViewPr>
  <p:slideViewPr>
    <p:cSldViewPr snapToGrid="0">
      <p:cViewPr varScale="1">
        <p:scale>
          <a:sx n="87" d="100"/>
          <a:sy n="87" d="100"/>
        </p:scale>
        <p:origin x="8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420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6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9867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24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195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628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655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65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20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9345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521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C558D-B32F-4935-A170-5CC2E35A8A2F}" type="datetimeFigureOut">
              <a:rPr lang="de-CH" smtClean="0"/>
              <a:t>25.01.2016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ADB00-FB0B-4BEC-85B5-532F2C1B5AE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524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213"/>
            <a:ext cx="9191416" cy="689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8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6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1" y="-1"/>
            <a:ext cx="9172465" cy="687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3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152" cy="689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528" cy="691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3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7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4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8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4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0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6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52" y="-1"/>
            <a:ext cx="9205452" cy="690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6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9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0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Diavoorstelling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Roland Mürner</dc:creator>
  <cp:lastModifiedBy>European Evangelical Alliance</cp:lastModifiedBy>
  <cp:revision>3</cp:revision>
  <dcterms:created xsi:type="dcterms:W3CDTF">2016-01-12T13:42:52Z</dcterms:created>
  <dcterms:modified xsi:type="dcterms:W3CDTF">2016-01-25T11:23:33Z</dcterms:modified>
</cp:coreProperties>
</file>