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  <Override PartName="/ppt/media/image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solidFill>
                <a:srgbClr val="CCCDCB"/>
              </a:solidFill>
              <a:prstDash val="solid"/>
              <a:miter lim="400000"/>
            </a:ln>
          </a:top>
          <a:bottom>
            <a:ln w="127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28D8E">
              <a:alpha val="20000"/>
            </a:srgbClr>
          </a:solidFill>
        </a:fill>
      </a:tcStyle>
    </a:band2H>
    <a:firstCo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381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solidFill>
                <a:srgbClr val="CCCDCB"/>
              </a:solidFill>
              <a:prstDash val="solid"/>
              <a:miter lim="400000"/>
            </a:ln>
          </a:top>
          <a:bottom>
            <a:ln w="127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EBEBE3"/>
          </a:solidFill>
        </a:fill>
      </a:tcStyle>
    </a:firstCol>
    <a:lastRow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38100" cap="flat">
              <a:solidFill>
                <a:srgbClr val="CCCDCB"/>
              </a:solidFill>
              <a:prstDash val="solid"/>
              <a:miter lim="400000"/>
            </a:ln>
          </a:top>
          <a:bottom>
            <a:ln w="127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EBEBE3"/>
          </a:solidFill>
        </a:fill>
      </a:tcStyle>
    </a:lastRow>
    <a:firstRow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solidFill>
                <a:srgbClr val="CCCDCB"/>
              </a:solidFill>
              <a:prstDash val="solid"/>
              <a:miter lim="400000"/>
            </a:ln>
          </a:top>
          <a:bottom>
            <a:ln w="381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EBEBE3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solidFill>
            <a:srgbClr val="E5E1C5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solidFill>
            <a:srgbClr val="B0C09A"/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solidFill>
            <a:srgbClr val="B0C09A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44444"/>
              </a:solidFill>
              <a:prstDash val="solid"/>
              <a:miter lim="400000"/>
            </a:ln>
          </a:top>
          <a:bottom>
            <a:ln w="12700" cap="flat">
              <a:solidFill>
                <a:srgbClr val="444444"/>
              </a:solidFill>
              <a:prstDash val="solid"/>
              <a:miter lim="400000"/>
            </a:ln>
          </a:bottom>
          <a:insideH>
            <a:ln w="12700" cap="flat">
              <a:solidFill>
                <a:srgbClr val="44444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AB0B5">
              <a:alpha val="10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1">
                  <a:satOff val="-7715"/>
                  <a:lumOff val="-221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rgbClr val="44444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ADBD7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44444"/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satOff val="-7715"/>
                  <a:lumOff val="-221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AB0B5"/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satOff val="-7715"/>
                  <a:lumOff val="-221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44444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AB0B5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949E9F"/>
              </a:solidFill>
              <a:prstDash val="solid"/>
              <a:miter lim="400000"/>
            </a:ln>
          </a:left>
          <a:right>
            <a:ln w="12700" cap="flat">
              <a:solidFill>
                <a:srgbClr val="949E9F"/>
              </a:solidFill>
              <a:prstDash val="solid"/>
              <a:miter lim="400000"/>
            </a:ln>
          </a:right>
          <a:top>
            <a:ln w="12700" cap="flat">
              <a:solidFill>
                <a:srgbClr val="949E9F"/>
              </a:solidFill>
              <a:prstDash val="solid"/>
              <a:miter lim="400000"/>
            </a:ln>
          </a:top>
          <a:bottom>
            <a:ln w="12700" cap="flat">
              <a:solidFill>
                <a:srgbClr val="949E9F"/>
              </a:solidFill>
              <a:prstDash val="solid"/>
              <a:miter lim="400000"/>
            </a:ln>
          </a:bottom>
          <a:insideH>
            <a:ln w="12700" cap="flat">
              <a:solidFill>
                <a:srgbClr val="949E9F"/>
              </a:solidFill>
              <a:prstDash val="solid"/>
              <a:miter lim="400000"/>
            </a:ln>
          </a:insideH>
          <a:insideV>
            <a:ln w="12700" cap="flat">
              <a:solidFill>
                <a:srgbClr val="949E9F"/>
              </a:solidFill>
              <a:prstDash val="solid"/>
              <a:miter lim="400000"/>
            </a:ln>
          </a:insideV>
        </a:tcBdr>
        <a:fill>
          <a:solidFill>
            <a:srgbClr val="E2E0D9"/>
          </a:solidFill>
        </a:fill>
      </a:tcStyle>
    </a:wholeTbl>
    <a:band2H>
      <a:tcTxStyle b="def" i="def"/>
      <a:tcStyle>
        <a:tcBdr/>
        <a:fill>
          <a:solidFill>
            <a:srgbClr val="EFECE5"/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4">
                  <a:satOff val="-11517"/>
                  <a:lumOff val="-24324"/>
                </a:scheme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52922"/>
              </a:solidFill>
              <a:prstDash val="solid"/>
              <a:miter lim="400000"/>
            </a:ln>
          </a:top>
          <a:bottom>
            <a:ln w="12700" cap="flat">
              <a:solidFill>
                <a:srgbClr val="352922"/>
              </a:solidFill>
              <a:prstDash val="solid"/>
              <a:miter lim="400000"/>
            </a:ln>
          </a:bottom>
          <a:insideH>
            <a:ln w="12700" cap="flat">
              <a:solidFill>
                <a:srgbClr val="352922"/>
              </a:solidFill>
              <a:prstDash val="solid"/>
              <a:miter lim="400000"/>
            </a:ln>
          </a:insideH>
          <a:insideV>
            <a:ln w="12700" cap="flat">
              <a:solidFill>
                <a:srgbClr val="352922"/>
              </a:solidFill>
              <a:prstDash val="solid"/>
              <a:miter lim="400000"/>
            </a:ln>
          </a:insideV>
        </a:tcBdr>
        <a:fill>
          <a:solidFill>
            <a:srgbClr val="4F4036"/>
          </a:solidFill>
        </a:fill>
      </a:tcStyle>
    </a:firstCol>
    <a:lastRow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6D5D4B"/>
              </a:solidFill>
              <a:prstDash val="solid"/>
              <a:miter lim="400000"/>
            </a:ln>
          </a:left>
          <a:right>
            <a:ln w="12700" cap="flat">
              <a:solidFill>
                <a:srgbClr val="6D5D4B"/>
              </a:solidFill>
              <a:prstDash val="solid"/>
              <a:miter lim="400000"/>
            </a:ln>
          </a:right>
          <a:top>
            <a:ln w="25400" cap="flat">
              <a:solidFill>
                <a:srgbClr val="352922"/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satOff val="-11517"/>
                  <a:lumOff val="-24324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6D5D4B"/>
              </a:solidFill>
              <a:prstDash val="solid"/>
              <a:miter lim="400000"/>
            </a:ln>
          </a:insideH>
          <a:insideV>
            <a:ln w="12700" cap="flat">
              <a:solidFill>
                <a:srgbClr val="6D5D4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352922"/>
              </a:solidFill>
              <a:prstDash val="solid"/>
              <a:miter lim="400000"/>
            </a:ln>
          </a:left>
          <a:right>
            <a:ln w="12700" cap="flat">
              <a:solidFill>
                <a:srgbClr val="352922"/>
              </a:solidFill>
              <a:prstDash val="solid"/>
              <a:miter lim="400000"/>
            </a:ln>
          </a:right>
          <a:top>
            <a:ln w="12700" cap="flat">
              <a:solidFill>
                <a:schemeClr val="accent4">
                  <a:satOff val="-11517"/>
                  <a:lumOff val="-24324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352922"/>
              </a:solidFill>
              <a:prstDash val="solid"/>
              <a:miter lim="400000"/>
            </a:ln>
          </a:bottom>
          <a:insideH>
            <a:ln w="12700" cap="flat">
              <a:solidFill>
                <a:srgbClr val="352922"/>
              </a:solidFill>
              <a:prstDash val="solid"/>
              <a:miter lim="400000"/>
            </a:ln>
          </a:insideH>
          <a:insideV>
            <a:ln w="12700" cap="flat">
              <a:solidFill>
                <a:srgbClr val="352922"/>
              </a:solidFill>
              <a:prstDash val="solid"/>
              <a:miter lim="400000"/>
            </a:ln>
          </a:insideV>
        </a:tcBdr>
        <a:fill>
          <a:solidFill>
            <a:srgbClr val="4F403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3">
              <a:alpha val="38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939393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A5A8A3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5A8A3"/>
              </a:solidFill>
              <a:prstDash val="solid"/>
              <a:miter lim="400000"/>
            </a:ln>
          </a:left>
          <a:right>
            <a:ln w="12700" cap="flat">
              <a:solidFill>
                <a:srgbClr val="A5A8A3"/>
              </a:solidFill>
              <a:prstDash val="solid"/>
              <a:miter lim="400000"/>
            </a:ln>
          </a:right>
          <a:top>
            <a:ln w="12700" cap="flat">
              <a:solidFill>
                <a:srgbClr val="939393"/>
              </a:solidFill>
              <a:prstDash val="solid"/>
              <a:miter lim="400000"/>
            </a:ln>
          </a:top>
          <a:bottom>
            <a:ln w="12700" cap="flat">
              <a:solidFill>
                <a:srgbClr val="93939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5A8A3"/>
              </a:solidFill>
              <a:prstDash val="solid"/>
              <a:miter lim="400000"/>
            </a:ln>
          </a:insideV>
        </a:tcBdr>
        <a:fill>
          <a:solidFill>
            <a:srgbClr val="6D6D6D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5A8A3"/>
              </a:solidFill>
              <a:prstDash val="solid"/>
              <a:miter lim="400000"/>
            </a:ln>
          </a:left>
          <a:right>
            <a:ln w="12700" cap="flat">
              <a:solidFill>
                <a:srgbClr val="A5A8A3"/>
              </a:solidFill>
              <a:prstDash val="solid"/>
              <a:miter lim="400000"/>
            </a:ln>
          </a:right>
          <a:top>
            <a:ln w="12700" cap="flat">
              <a:solidFill>
                <a:srgbClr val="939393"/>
              </a:solidFill>
              <a:prstDash val="solid"/>
              <a:miter lim="400000"/>
            </a:ln>
          </a:top>
          <a:bottom>
            <a:ln w="12700" cap="flat">
              <a:solidFill>
                <a:srgbClr val="93939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5A8A3"/>
              </a:solidFill>
              <a:prstDash val="solid"/>
              <a:miter lim="400000"/>
            </a:ln>
          </a:insideV>
        </a:tcBdr>
        <a:fill>
          <a:solidFill>
            <a:srgbClr val="6D6D6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CDCB">
              <a:alpha val="21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3939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939393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3939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079500" y="2438400"/>
            <a:ext cx="11176000" cy="2921000"/>
          </a:xfrm>
          <a:prstGeom prst="rect">
            <a:avLst/>
          </a:prstGeom>
        </p:spPr>
        <p:txBody>
          <a:bodyPr anchor="b"/>
          <a:lstStyle>
            <a:lvl1pPr>
              <a:defRPr cap="all" spc="232">
                <a:solidFill>
                  <a:srgbClr val="EBEBEB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079500" y="5346700"/>
            <a:ext cx="111760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  <a:lvl2pPr marL="0" indent="2286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2pPr>
            <a:lvl3pPr marL="0" indent="4572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3pPr>
            <a:lvl4pPr marL="0" indent="6858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4pPr>
            <a:lvl5pPr marL="0" indent="9144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1854200" y="1441450"/>
            <a:ext cx="9612312" cy="4889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079500" y="6515100"/>
            <a:ext cx="11176000" cy="1625600"/>
          </a:xfrm>
          <a:prstGeom prst="rect">
            <a:avLst/>
          </a:prstGeom>
        </p:spPr>
        <p:txBody>
          <a:bodyPr anchor="b"/>
          <a:lstStyle>
            <a:lvl1pPr>
              <a:defRPr cap="all" spc="232">
                <a:solidFill>
                  <a:srgbClr val="EBEBEB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079500" y="8166100"/>
            <a:ext cx="11176000" cy="1308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  <a:lvl2pPr marL="0" indent="2286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2pPr>
            <a:lvl3pPr marL="0" indent="4572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3pPr>
            <a:lvl4pPr marL="0" indent="6858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4pPr>
            <a:lvl5pPr marL="0" indent="9144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r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079500" y="3416300"/>
            <a:ext cx="11176000" cy="2921000"/>
          </a:xfrm>
          <a:prstGeom prst="rect">
            <a:avLst/>
          </a:prstGeom>
        </p:spPr>
        <p:txBody>
          <a:bodyPr/>
          <a:lstStyle>
            <a:lvl1pPr>
              <a:defRPr cap="all" spc="232">
                <a:solidFill>
                  <a:srgbClr val="EBEBEB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43700" y="1193800"/>
            <a:ext cx="5257800" cy="736092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14400" y="1193800"/>
            <a:ext cx="5270500" cy="3911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14400" y="5219700"/>
            <a:ext cx="5270500" cy="3378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43700" y="2997200"/>
            <a:ext cx="5270200" cy="5397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14400" y="2705100"/>
            <a:ext cx="5118100" cy="6019800"/>
          </a:xfrm>
          <a:prstGeom prst="rect">
            <a:avLst/>
          </a:prstGeom>
        </p:spPr>
        <p:txBody>
          <a:bodyPr/>
          <a:lstStyle>
            <a:lvl1pPr marL="342900" indent="-342900">
              <a:defRPr sz="3400"/>
            </a:lvl1pPr>
            <a:lvl2pPr marL="685800" indent="-342900">
              <a:defRPr sz="3400"/>
            </a:lvl2pPr>
            <a:lvl3pPr marL="1028700" indent="-342900">
              <a:defRPr sz="3400"/>
            </a:lvl3pPr>
            <a:lvl4pPr marL="1371600" indent="-342900">
              <a:defRPr sz="3400"/>
            </a:lvl4pPr>
            <a:lvl5pPr marL="1714500" indent="-342900"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14400" y="685800"/>
            <a:ext cx="11176000" cy="83820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Cap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idx="13"/>
          </p:nvPr>
        </p:nvSpPr>
        <p:spPr>
          <a:xfrm>
            <a:off x="1016000" y="1219200"/>
            <a:ext cx="109855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body" sz="quarter" idx="1"/>
          </p:nvPr>
        </p:nvSpPr>
        <p:spPr>
          <a:xfrm>
            <a:off x="1016000" y="7200900"/>
            <a:ext cx="5207000" cy="6604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  <a:lvl2pPr marL="0" indent="2286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2pPr>
            <a:lvl3pPr marL="0" indent="4572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3pPr>
            <a:lvl4pPr marL="0" indent="6858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4pPr>
            <a:lvl5pPr marL="0" indent="9144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2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pic" sz="half" idx="13"/>
          </p:nvPr>
        </p:nvSpPr>
        <p:spPr>
          <a:xfrm>
            <a:off x="1015999" y="1176019"/>
            <a:ext cx="5261430" cy="7366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pic" sz="half" idx="14"/>
          </p:nvPr>
        </p:nvSpPr>
        <p:spPr>
          <a:xfrm>
            <a:off x="6743700" y="1181100"/>
            <a:ext cx="5257800" cy="736092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pic" sz="quarter" idx="13"/>
          </p:nvPr>
        </p:nvSpPr>
        <p:spPr>
          <a:xfrm>
            <a:off x="6743700" y="5207000"/>
            <a:ext cx="5257800" cy="34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Shape 102"/>
          <p:cNvSpPr/>
          <p:nvPr>
            <p:ph type="pic" sz="quarter" idx="14"/>
          </p:nvPr>
        </p:nvSpPr>
        <p:spPr>
          <a:xfrm>
            <a:off x="6743700" y="1282700"/>
            <a:ext cx="5257800" cy="3429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pic" sz="half" idx="15"/>
          </p:nvPr>
        </p:nvSpPr>
        <p:spPr>
          <a:xfrm>
            <a:off x="1011464" y="1277619"/>
            <a:ext cx="5270501" cy="7378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hape 10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type="body" sz="quarter" idx="13"/>
          </p:nvPr>
        </p:nvSpPr>
        <p:spPr>
          <a:xfrm>
            <a:off x="1270000" y="6362700"/>
            <a:ext cx="10464800" cy="558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Shape 112"/>
          <p:cNvSpPr/>
          <p:nvPr>
            <p:ph type="body" sz="quarter" idx="14"/>
          </p:nvPr>
        </p:nvSpPr>
        <p:spPr>
          <a:xfrm>
            <a:off x="1270000" y="39116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2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14400" y="317500"/>
            <a:ext cx="11176000" cy="177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14400" y="2717800"/>
            <a:ext cx="11176000" cy="63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24600" y="9118600"/>
            <a:ext cx="342900" cy="355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34343"/>
                </a:solidFill>
                <a:effectLst>
                  <a:outerShdw sx="100000" sy="100000" kx="0" ky="0" algn="b" rotWithShape="0" blurRad="25400" dist="23648" dir="16200000">
                    <a:srgbClr val="000000">
                      <a:alpha val="20689"/>
                    </a:srgbClr>
                  </a:outerShdw>
                </a:effectLst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9pPr>
    </p:titleStyle>
    <p:bodyStyle>
      <a:lvl1pPr marL="4191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1pPr>
      <a:lvl2pPr marL="8382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2pPr>
      <a:lvl3pPr marL="12573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3pPr>
      <a:lvl4pPr marL="16764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4pPr>
      <a:lvl5pPr marL="20955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5pPr>
      <a:lvl6pPr marL="25146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6pPr>
      <a:lvl7pPr marL="29337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7pPr>
      <a:lvl8pPr marL="33528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8pPr>
      <a:lvl9pPr marL="37719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8" name="9B51F40B-CD42-4338-A8D3-FC91C3627AB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04" y="-4374631"/>
            <a:ext cx="13099373" cy="185028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876300" y="1036319"/>
            <a:ext cx="5540829" cy="7670801"/>
          </a:xfrm>
          <a:prstGeom prst="rect">
            <a:avLst/>
          </a:prstGeom>
        </p:spPr>
      </p:pic>
      <p:pic>
        <p:nvPicPr>
          <p:cNvPr id="141" name="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604000" y="1041400"/>
            <a:ext cx="5537200" cy="766572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B3393596-49E3-4BAE-AFC4-6009720910A2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5797" t="0" r="5797" b="0"/>
          <a:stretch>
            <a:fillRect/>
          </a:stretch>
        </p:blipFill>
        <p:spPr>
          <a:xfrm>
            <a:off x="0" y="0"/>
            <a:ext cx="13004799" cy="97535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277773" y="940382"/>
            <a:ext cx="6139356" cy="8508737"/>
          </a:xfrm>
          <a:prstGeom prst="rect">
            <a:avLst/>
          </a:prstGeom>
        </p:spPr>
      </p:pic>
      <p:pic>
        <p:nvPicPr>
          <p:cNvPr id="146" name="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604000" y="1041400"/>
            <a:ext cx="5537200" cy="766572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Gathered</a:t>
            </a:r>
          </a:p>
        </p:txBody>
      </p:sp>
      <p:sp>
        <p:nvSpPr>
          <p:cNvPr id="149" name="Shape 1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Radical word</a:t>
            </a:r>
          </a:p>
          <a:p>
            <a:pPr/>
            <a:r>
              <a:t>Radical prayer</a:t>
            </a:r>
          </a:p>
          <a:p>
            <a:pPr/>
            <a:r>
              <a:t>Radical sacrifice</a:t>
            </a:r>
          </a:p>
          <a:p>
            <a:pPr/>
            <a:r>
              <a:t>Radical gratitude </a:t>
            </a:r>
          </a:p>
          <a:p>
            <a:pPr/>
            <a:r>
              <a:t>Radical leadership</a:t>
            </a:r>
          </a:p>
          <a:p>
            <a:pPr/>
            <a:r>
              <a:t>Radical growth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Scattered</a:t>
            </a:r>
          </a:p>
        </p:txBody>
      </p:sp>
      <p:sp>
        <p:nvSpPr>
          <p:cNvPr id="152" name="Shape 15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Family</a:t>
            </a:r>
          </a:p>
          <a:p>
            <a:pPr/>
            <a:r>
              <a:t>Community</a:t>
            </a:r>
          </a:p>
          <a:p>
            <a:pPr/>
            <a:r>
              <a:t>City </a:t>
            </a:r>
          </a:p>
          <a:p>
            <a:pPr/>
            <a:r>
              <a:t>Workplace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876300" y="1036319"/>
            <a:ext cx="5540829" cy="7670801"/>
          </a:xfrm>
          <a:prstGeom prst="rect">
            <a:avLst/>
          </a:prstGeom>
        </p:spPr>
      </p:pic>
      <p:pic>
        <p:nvPicPr>
          <p:cNvPr id="155" name="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604000" y="1041400"/>
            <a:ext cx="5537200" cy="766572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Your dream for your church</a:t>
            </a:r>
          </a:p>
          <a:p>
            <a:pPr/>
            <a:r>
              <a:t>Your biggest encouragement </a:t>
            </a:r>
          </a:p>
          <a:p>
            <a:pPr/>
            <a:r>
              <a:t>Your biggest challenge </a:t>
            </a:r>
          </a:p>
          <a:p>
            <a:pPr/>
            <a:r>
              <a:t>Your big idea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PhotoPortfolio">
  <a:themeElements>
    <a:clrScheme name="PhotoPortfolio">
      <a:dk1>
        <a:srgbClr val="72675A"/>
      </a:dk1>
      <a:lt1>
        <a:srgbClr val="184472"/>
      </a:lt1>
      <a:dk2>
        <a:srgbClr val="626262"/>
      </a:dk2>
      <a:lt2>
        <a:srgbClr val="C1C1C1"/>
      </a:lt2>
      <a:accent1>
        <a:srgbClr val="95ABBF"/>
      </a:accent1>
      <a:accent2>
        <a:srgbClr val="8FAC7A"/>
      </a:accent2>
      <a:accent3>
        <a:srgbClr val="C6C190"/>
      </a:accent3>
      <a:accent4>
        <a:srgbClr val="C2B18B"/>
      </a:accent4>
      <a:accent5>
        <a:srgbClr val="D9A774"/>
      </a:accent5>
      <a:accent6>
        <a:srgbClr val="B78367"/>
      </a:accent6>
      <a:hlink>
        <a:srgbClr val="0000FF"/>
      </a:hlink>
      <a:folHlink>
        <a:srgbClr val="FF00FF"/>
      </a:folHlink>
    </a:clrScheme>
    <a:fontScheme name="PhotoPortfolio">
      <a:majorFont>
        <a:latin typeface="Baskerville"/>
        <a:ea typeface="Baskerville"/>
        <a:cs typeface="Baskerville"/>
      </a:majorFont>
      <a:minorFont>
        <a:latin typeface="Cochin"/>
        <a:ea typeface="Cochin"/>
        <a:cs typeface="Cochin"/>
      </a:minorFont>
    </a:fontScheme>
    <a:fmtScheme name="Photo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38100" dir="540000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51515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72675A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hotoPortfolio">
  <a:themeElements>
    <a:clrScheme name="PhotoPortfolio">
      <a:dk1>
        <a:srgbClr val="000000"/>
      </a:dk1>
      <a:lt1>
        <a:srgbClr val="FFFFFF"/>
      </a:lt1>
      <a:dk2>
        <a:srgbClr val="626262"/>
      </a:dk2>
      <a:lt2>
        <a:srgbClr val="C1C1C1"/>
      </a:lt2>
      <a:accent1>
        <a:srgbClr val="95ABBF"/>
      </a:accent1>
      <a:accent2>
        <a:srgbClr val="8FAC7A"/>
      </a:accent2>
      <a:accent3>
        <a:srgbClr val="C6C190"/>
      </a:accent3>
      <a:accent4>
        <a:srgbClr val="C2B18B"/>
      </a:accent4>
      <a:accent5>
        <a:srgbClr val="D9A774"/>
      </a:accent5>
      <a:accent6>
        <a:srgbClr val="B78367"/>
      </a:accent6>
      <a:hlink>
        <a:srgbClr val="0000FF"/>
      </a:hlink>
      <a:folHlink>
        <a:srgbClr val="FF00FF"/>
      </a:folHlink>
    </a:clrScheme>
    <a:fontScheme name="PhotoPortfolio">
      <a:majorFont>
        <a:latin typeface="Baskerville"/>
        <a:ea typeface="Baskerville"/>
        <a:cs typeface="Baskerville"/>
      </a:majorFont>
      <a:minorFont>
        <a:latin typeface="Cochin"/>
        <a:ea typeface="Cochin"/>
        <a:cs typeface="Cochin"/>
      </a:minorFont>
    </a:fontScheme>
    <a:fmtScheme name="Photo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38100" dir="540000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51515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72675A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