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idx="13"/>
          </p:nvPr>
        </p:nvSpPr>
        <p:spPr>
          <a:xfrm>
            <a:off x="1619250" y="660400"/>
            <a:ext cx="9758015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6718300" y="638919"/>
            <a:ext cx="5325768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Shape 94"/>
          <p:cNvSpPr/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jpe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jpe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New wine </a:t>
            </a:r>
          </a:p>
          <a:p>
            <a:pPr/>
            <a:r>
              <a:t>Old wineskins</a:t>
            </a:r>
          </a:p>
        </p:txBody>
      </p:sp>
      <p:sp>
        <p:nvSpPr>
          <p:cNvPr id="120" name="Shape 120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Luke 5 v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47AA54F5-C9B2-404E-8BA8-55CCF985A737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8441" r="0" b="844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3" name="Shape 12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positional shift</a:t>
            </a:r>
          </a:p>
        </p:txBody>
      </p:sp>
      <p:sp>
        <p:nvSpPr>
          <p:cNvPr id="124" name="Shape 12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A2F82B8F-1D33-4552-B088-611605613A05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20669" r="0" b="2066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7" name="Shape 12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threshold time</a:t>
            </a:r>
          </a:p>
        </p:txBody>
      </p:sp>
      <p:sp>
        <p:nvSpPr>
          <p:cNvPr id="128" name="Shape 12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7396E14C-C7A8-4FC1-BFF0-7B0D642CC4FD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2500" t="0" r="12499" b="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464A639E-34F7-42B4-B1CF-99821BEFA013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5797" t="0" r="5797" b="0"/>
          <a:stretch>
            <a:fillRect/>
          </a:stretch>
        </p:blipFill>
        <p:spPr>
          <a:xfrm>
            <a:off x="-3175" y="0"/>
            <a:ext cx="13004799" cy="975359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sz="6719"/>
            </a:lvl1pPr>
          </a:lstStyle>
          <a:p>
            <a:pPr/>
            <a:r>
              <a:t>Where are the threshold points for you?</a:t>
            </a:r>
          </a:p>
        </p:txBody>
      </p:sp>
      <p:sp>
        <p:nvSpPr>
          <p:cNvPr id="135" name="Shape 13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Are there places where we are uncertain of the way forward? </a:t>
            </a:r>
          </a:p>
          <a:p>
            <a:pPr/>
            <a:r>
              <a:t>Threshold can be a place of dream and possibility- what is your dream for your church?</a:t>
            </a:r>
          </a:p>
          <a:p>
            <a:pPr/>
            <a:r>
              <a:t>What is your primary mission opportunity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