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DDDBCF"/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78889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7888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DBDBD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F2817"/>
              </a:solidFill>
              <a:prstDash val="solid"/>
              <a:miter lim="400000"/>
            </a:ln>
          </a:bottom>
          <a:insideH>
            <a:ln w="12700" cap="flat">
              <a:solidFill>
                <a:srgbClr val="8F281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8341D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 b="def" i="def"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solidFill>
                <a:srgbClr val="5F5857"/>
              </a:solidFill>
              <a:prstDash val="solid"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F5857"/>
              </a:solidFill>
              <a:prstDash val="solid"/>
              <a:miter lim="400000"/>
            </a:ln>
          </a:bottom>
          <a:insideH>
            <a:ln w="12700" cap="flat">
              <a:solidFill>
                <a:srgbClr val="97231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585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1401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 b="def" i="def"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2912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4AA2A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58585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6B5C3">
              <a:alpha val="14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9F9F9F"/>
              </a:solidFill>
              <a:prstDash val="solid"/>
              <a:miter lim="400000"/>
            </a:ln>
          </a:left>
          <a:right>
            <a:ln w="12700" cap="flat">
              <a:solidFill>
                <a:srgbClr val="9F9F9F"/>
              </a:solidFill>
              <a:prstDash val="solid"/>
              <a:miter lim="400000"/>
            </a:ln>
          </a:right>
          <a:top>
            <a:ln w="12700" cap="flat">
              <a:solidFill>
                <a:srgbClr val="9F9F9F"/>
              </a:solidFill>
              <a:prstDash val="solid"/>
              <a:miter lim="400000"/>
            </a:ln>
          </a:top>
          <a:bottom>
            <a:ln w="12700" cap="flat">
              <a:solidFill>
                <a:srgbClr val="9F9F9F"/>
              </a:solidFill>
              <a:prstDash val="solid"/>
              <a:miter lim="400000"/>
            </a:ln>
          </a:bottom>
          <a:insideH>
            <a:ln w="12700" cap="flat">
              <a:solidFill>
                <a:srgbClr val="9F9F9F"/>
              </a:solidFill>
              <a:prstDash val="solid"/>
              <a:miter lim="400000"/>
            </a:ln>
          </a:insideH>
          <a:insideV>
            <a:ln w="12700" cap="flat">
              <a:solidFill>
                <a:srgbClr val="9F9F9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979">
              <a:alpha val="38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ABABA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979">
              <a:alpha val="25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1" name="Shape 14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tif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943100"/>
            <a:ext cx="10464800" cy="2997200"/>
          </a:xfrm>
          <a:prstGeom prst="rect">
            <a:avLst/>
          </a:prstGeom>
        </p:spPr>
        <p:txBody>
          <a:bodyPr anchor="b"/>
          <a:lstStyle>
            <a:lvl1pPr>
              <a:defRPr spc="-128" sz="64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218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xfrm>
            <a:off x="6305296" y="9017000"/>
            <a:ext cx="406908" cy="38089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34474" y="8193634"/>
            <a:ext cx="3457770" cy="71842"/>
          </a:xfrm>
          <a:prstGeom prst="rect">
            <a:avLst/>
          </a:prstGeom>
        </p:spPr>
      </p:pic>
      <p:sp>
        <p:nvSpPr>
          <p:cNvPr id="22" name="Shape 22"/>
          <p:cNvSpPr/>
          <p:nvPr>
            <p:ph type="pic" idx="13"/>
          </p:nvPr>
        </p:nvSpPr>
        <p:spPr>
          <a:xfrm>
            <a:off x="387350" y="400050"/>
            <a:ext cx="12217400" cy="626728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Shape 23"/>
          <p:cNvSpPr/>
          <p:nvPr>
            <p:ph type="title"/>
          </p:nvPr>
        </p:nvSpPr>
        <p:spPr>
          <a:xfrm>
            <a:off x="635000" y="6845300"/>
            <a:ext cx="11734800" cy="1219200"/>
          </a:xfrm>
          <a:prstGeom prst="rect">
            <a:avLst/>
          </a:prstGeom>
        </p:spPr>
        <p:txBody>
          <a:bodyPr anchor="b"/>
          <a:lstStyle>
            <a:lvl1pPr>
              <a:defRPr spc="-128" sz="6400"/>
            </a:lvl1pPr>
          </a:lstStyle>
          <a:p>
            <a:pPr/>
            <a:r>
              <a:t>Title Text</a:t>
            </a:r>
          </a:p>
        </p:txBody>
      </p:sp>
      <p:sp>
        <p:nvSpPr>
          <p:cNvPr id="24" name="Shape 24"/>
          <p:cNvSpPr/>
          <p:nvPr>
            <p:ph type="body" sz="quarter" idx="1"/>
          </p:nvPr>
        </p:nvSpPr>
        <p:spPr>
          <a:xfrm>
            <a:off x="635000" y="8318500"/>
            <a:ext cx="11734800" cy="876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70000" y="3505200"/>
            <a:ext cx="10464800" cy="2730500"/>
          </a:xfrm>
          <a:prstGeom prst="rect">
            <a:avLst/>
          </a:prstGeom>
        </p:spPr>
        <p:txBody>
          <a:bodyPr/>
          <a:lstStyle>
            <a:lvl1pPr>
              <a:defRPr spc="-128" sz="6400"/>
            </a:lvl1pPr>
          </a:lstStyle>
          <a:p>
            <a:pPr/>
            <a:r>
              <a:t>Title Text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6047" y="5082129"/>
            <a:ext cx="4512623" cy="71843"/>
          </a:xfrm>
          <a:prstGeom prst="rect">
            <a:avLst/>
          </a:prstGeom>
        </p:spPr>
      </p:pic>
      <p:sp>
        <p:nvSpPr>
          <p:cNvPr id="42" name="Shape 42"/>
          <p:cNvSpPr/>
          <p:nvPr>
            <p:ph type="pic" sz="half" idx="13"/>
          </p:nvPr>
        </p:nvSpPr>
        <p:spPr>
          <a:xfrm>
            <a:off x="6807200" y="762000"/>
            <a:ext cx="5334000" cy="8229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3" name="Shape 43"/>
          <p:cNvSpPr/>
          <p:nvPr>
            <p:ph type="title"/>
          </p:nvPr>
        </p:nvSpPr>
        <p:spPr>
          <a:xfrm>
            <a:off x="762000" y="774700"/>
            <a:ext cx="5588000" cy="41021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4" name="Shape 44"/>
          <p:cNvSpPr/>
          <p:nvPr>
            <p:ph type="body" sz="quarter" idx="1"/>
          </p:nvPr>
        </p:nvSpPr>
        <p:spPr>
          <a:xfrm>
            <a:off x="762000" y="5372100"/>
            <a:ext cx="5588000" cy="3619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hape 4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1" cy="71905"/>
          </a:xfrm>
          <a:prstGeom prst="rect">
            <a:avLst/>
          </a:prstGeom>
        </p:spPr>
      </p:pic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Shape 5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1" cy="71905"/>
          </a:xfrm>
          <a:prstGeom prst="rect">
            <a:avLst/>
          </a:prstGeom>
        </p:spPr>
      </p:pic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xfrm>
            <a:off x="1270000" y="3263900"/>
            <a:ext cx="10464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hape 6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1" cy="71905"/>
          </a:xfrm>
          <a:prstGeom prst="rect">
            <a:avLst/>
          </a:prstGeom>
        </p:spPr>
      </p:pic>
      <p:sp>
        <p:nvSpPr>
          <p:cNvPr id="75" name="Shape 75"/>
          <p:cNvSpPr/>
          <p:nvPr>
            <p:ph type="pic" sz="half" idx="13"/>
          </p:nvPr>
        </p:nvSpPr>
        <p:spPr>
          <a:xfrm>
            <a:off x="1181100" y="3380452"/>
            <a:ext cx="5461000" cy="5308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Shape 77"/>
          <p:cNvSpPr/>
          <p:nvPr>
            <p:ph type="body" sz="half" idx="1"/>
          </p:nvPr>
        </p:nvSpPr>
        <p:spPr>
          <a:xfrm>
            <a:off x="7200900" y="3340100"/>
            <a:ext cx="4826000" cy="53848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3000"/>
              </a:spcBef>
              <a:buBlip>
                <a:blip r:embed="rId3"/>
              </a:buBlip>
              <a:defRPr sz="2600"/>
            </a:lvl1pPr>
            <a:lvl2pPr marL="914400" indent="-457200">
              <a:spcBef>
                <a:spcPts val="3000"/>
              </a:spcBef>
              <a:buBlip>
                <a:blip r:embed="rId3"/>
              </a:buBlip>
              <a:defRPr sz="2600"/>
            </a:lvl2pPr>
            <a:lvl3pPr marL="1371600" indent="-457200">
              <a:spcBef>
                <a:spcPts val="3000"/>
              </a:spcBef>
              <a:buBlip>
                <a:blip r:embed="rId3"/>
              </a:buBlip>
              <a:defRPr sz="2600"/>
            </a:lvl3pPr>
            <a:lvl4pPr marL="1828800" indent="-457200">
              <a:spcBef>
                <a:spcPts val="3000"/>
              </a:spcBef>
              <a:buBlip>
                <a:blip r:embed="rId3"/>
              </a:buBlip>
              <a:defRPr sz="2600"/>
            </a:lvl4pPr>
            <a:lvl5pPr marL="2286000" indent="-457200">
              <a:spcBef>
                <a:spcPts val="3000"/>
              </a:spcBef>
              <a:buBlip>
                <a:blip r:embed="rId3"/>
              </a:buBlip>
              <a:defRPr sz="2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pic" sz="quarter" idx="13"/>
          </p:nvPr>
        </p:nvSpPr>
        <p:spPr>
          <a:xfrm>
            <a:off x="6692900" y="5082252"/>
            <a:ext cx="5334000" cy="3898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Shape 94"/>
          <p:cNvSpPr/>
          <p:nvPr>
            <p:ph type="pic" sz="quarter" idx="14"/>
          </p:nvPr>
        </p:nvSpPr>
        <p:spPr>
          <a:xfrm>
            <a:off x="6699118" y="751552"/>
            <a:ext cx="5334000" cy="3898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Shape 95"/>
          <p:cNvSpPr/>
          <p:nvPr>
            <p:ph type="pic" sz="half" idx="15"/>
          </p:nvPr>
        </p:nvSpPr>
        <p:spPr>
          <a:xfrm>
            <a:off x="965200" y="762000"/>
            <a:ext cx="5334000" cy="8229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Shape 9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type="body" sz="quarter" idx="13"/>
          </p:nvPr>
        </p:nvSpPr>
        <p:spPr>
          <a:xfrm>
            <a:off x="1270000" y="6362700"/>
            <a:ext cx="104648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SzTx/>
              <a:buFontTx/>
              <a:buNone/>
              <a:defRPr sz="3600">
                <a:solidFill>
                  <a:srgbClr val="222222"/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04" name="Shape 104"/>
          <p:cNvSpPr/>
          <p:nvPr>
            <p:ph type="body" sz="quarter" idx="14"/>
          </p:nvPr>
        </p:nvSpPr>
        <p:spPr>
          <a:xfrm>
            <a:off x="1270000" y="4241800"/>
            <a:ext cx="10464800" cy="736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20000"/>
              </a:lnSpc>
              <a:buSzTx/>
              <a:buFontTx/>
              <a:buNone/>
              <a:defRPr b="1" spc="-126" sz="4200">
                <a:latin typeface="+mn-lt"/>
                <a:ea typeface="+mn-ea"/>
                <a:cs typeface="+mn-cs"/>
                <a:sym typeface="Superclarendon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05" name="Shape 10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-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- Alt 2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tif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270000" y="698500"/>
            <a:ext cx="10464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292596" y="9017000"/>
            <a:ext cx="406908" cy="38089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1" sz="1800">
                <a:solidFill>
                  <a:srgbClr val="F1F1F1"/>
                </a:solidFill>
                <a:latin typeface="+mn-lt"/>
                <a:ea typeface="+mn-ea"/>
                <a:cs typeface="+mn-cs"/>
                <a:sym typeface="Superclarendo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9pPr>
    </p:titleStyle>
    <p:bodyStyle>
      <a:lvl1pPr marL="6223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1pPr>
      <a:lvl2pPr marL="12446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2pPr>
      <a:lvl3pPr marL="18669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3pPr>
      <a:lvl4pPr marL="24892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4pPr>
      <a:lvl5pPr marL="31115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5pPr>
      <a:lvl6pPr marL="37338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6pPr>
      <a:lvl7pPr marL="43561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7pPr>
      <a:lvl8pPr marL="49784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8pPr>
      <a:lvl9pPr marL="56007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t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68299"/>
            <a:ext cx="12280900" cy="6330951"/>
          </a:xfrm>
          <a:prstGeom prst="rect">
            <a:avLst/>
          </a:prstGeom>
        </p:spPr>
      </p:pic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church response?</a:t>
            </a:r>
          </a:p>
        </p:txBody>
      </p:sp>
      <p:sp>
        <p:nvSpPr>
          <p:cNvPr id="145" name="Shape 14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37388" y="622868"/>
            <a:ext cx="5397500" cy="8293101"/>
          </a:xfrm>
          <a:prstGeom prst="rect">
            <a:avLst/>
          </a:prstGeom>
        </p:spPr>
      </p:pic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Psalm 137</a:t>
            </a:r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49350" y="3348702"/>
            <a:ext cx="5524500" cy="5372100"/>
          </a:xfrm>
          <a:prstGeom prst="rect">
            <a:avLst/>
          </a:prstGeom>
        </p:spPr>
      </p:pic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Mission and church</a:t>
            </a:r>
          </a:p>
        </p:txBody>
      </p:sp>
      <p:sp>
        <p:nvSpPr>
          <p:cNvPr id="153" name="Shape 153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Asking the right questions</a:t>
            </a:r>
          </a:p>
          <a:p>
            <a:pPr>
              <a:buBlip>
                <a:blip r:embed="rId3"/>
              </a:buBlip>
            </a:pPr>
            <a:r>
              <a:t>Mission is God's</a:t>
            </a:r>
          </a:p>
          <a:p>
            <a:pPr>
              <a:buBlip>
                <a:blip r:embed="rId3"/>
              </a:buBlip>
            </a:pPr>
            <a:r>
              <a:t>It is an atmosphere/ characteristic Not an event or programme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49350" y="3348702"/>
            <a:ext cx="5524500" cy="5372100"/>
          </a:xfrm>
          <a:prstGeom prst="rect">
            <a:avLst/>
          </a:prstGeom>
        </p:spPr>
      </p:pic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Encounter and Engagement </a:t>
            </a:r>
          </a:p>
        </p:txBody>
      </p:sp>
      <p:sp>
        <p:nvSpPr>
          <p:cNvPr id="157" name="Shape 157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The impact of the disciples was based solely on their conection to Jesus. </a:t>
            </a:r>
          </a:p>
          <a:p>
            <a:pPr>
              <a:buBlip>
                <a:blip r:embed="rId3"/>
              </a:buBlip>
            </a:pPr>
            <a:r>
              <a:t>What I have I give to you. In the name of Jesus Christ of Nazareth. Get up and walk,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Shaped by the word</a:t>
            </a:r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School competition </a:t>
            </a:r>
          </a:p>
          <a:p>
            <a:pPr>
              <a:buBlip>
                <a:blip r:embed="rId2"/>
              </a:buBlip>
            </a:pPr>
            <a:r>
              <a:t>Scripture unleashed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Community of fellowship</a:t>
            </a:r>
          </a:p>
        </p:txBody>
      </p:sp>
      <p:sp>
        <p:nvSpPr>
          <p:cNvPr id="163" name="Shape 1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Taking fellowship out</a:t>
            </a:r>
          </a:p>
          <a:p>
            <a:pPr>
              <a:buBlip>
                <a:blip r:embed="rId2"/>
              </a:buBlip>
            </a:pPr>
            <a:r>
              <a:t>Community in the street/ opeb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title"/>
          </p:nvPr>
        </p:nvSpPr>
        <p:spPr>
          <a:xfrm>
            <a:off x="1162618" y="698500"/>
            <a:ext cx="10464801" cy="1905000"/>
          </a:xfrm>
          <a:prstGeom prst="rect">
            <a:avLst/>
          </a:prstGeom>
        </p:spPr>
        <p:txBody>
          <a:bodyPr/>
          <a:lstStyle/>
          <a:p>
            <a:pPr/>
            <a:r>
              <a:t>Sacrificial community</a:t>
            </a:r>
          </a:p>
        </p:txBody>
      </p:sp>
      <p:sp>
        <p:nvSpPr>
          <p:cNvPr id="166" name="Shape 1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Blessing the community</a:t>
            </a:r>
          </a:p>
          <a:p>
            <a:pPr>
              <a:buBlip>
                <a:blip r:embed="rId2"/>
              </a:buBlip>
            </a:pPr>
            <a:r>
              <a:t>Give stuff away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Dynamic community</a:t>
            </a:r>
          </a:p>
        </p:txBody>
      </p:sp>
      <p:sp>
        <p:nvSpPr>
          <p:cNvPr id="169" name="Shape 1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Unleash the gospel on the streets</a:t>
            </a:r>
          </a:p>
          <a:p>
            <a:pPr>
              <a:buBlip>
                <a:blip r:embed="rId2"/>
              </a:buBlip>
            </a:pPr>
            <a:r>
              <a:t>Identify the prophets and evangelists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 rot="22785">
            <a:off x="6661150" y="5050502"/>
            <a:ext cx="5397500" cy="3962400"/>
          </a:xfrm>
          <a:prstGeom prst="rect">
            <a:avLst/>
          </a:prstGeom>
        </p:spPr>
      </p:pic>
      <p:pic>
        <p:nvPicPr>
          <p:cNvPr id="172" name="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661150" y="1178083"/>
            <a:ext cx="5397500" cy="3962401"/>
          </a:xfrm>
          <a:prstGeom prst="rect">
            <a:avLst/>
          </a:prstGeom>
        </p:spPr>
      </p:pic>
      <p:pic>
        <p:nvPicPr>
          <p:cNvPr id="173" name="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01615" y="872726"/>
            <a:ext cx="5397500" cy="82931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6">
  <a:themeElements>
    <a:clrScheme name="New_Template6">
      <a:dk1>
        <a:srgbClr val="000000"/>
      </a:dk1>
      <a:lt1>
        <a:srgbClr val="EEEEEE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"/>
        <a:ea typeface="Superclarendon"/>
        <a:cs typeface="Superclarendon"/>
      </a:majorFont>
      <a:minorFont>
        <a:latin typeface="Superclarendon"/>
        <a:ea typeface="Superclarendon"/>
        <a:cs typeface="Superclarendon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EEEEEE"/>
            </a:solidFill>
            <a:effectLst>
              <a:outerShdw sx="100000" sy="100000" kx="0" ky="0" algn="b" rotWithShape="0" blurRad="25400" dist="25400" dir="2388334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6">
  <a:themeElements>
    <a:clrScheme name="New_Template6">
      <a:dk1>
        <a:srgbClr val="000000"/>
      </a:dk1>
      <a:lt1>
        <a:srgbClr val="FFFFFF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"/>
        <a:ea typeface="Superclarendon"/>
        <a:cs typeface="Superclarendon"/>
      </a:majorFont>
      <a:minorFont>
        <a:latin typeface="Superclarendon"/>
        <a:ea typeface="Superclarendon"/>
        <a:cs typeface="Superclarendon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EEEEEE"/>
            </a:solidFill>
            <a:effectLst>
              <a:outerShdw sx="100000" sy="100000" kx="0" ky="0" algn="b" rotWithShape="0" blurRad="25400" dist="25400" dir="2388334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