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0" r:id="rId14"/>
    <p:sldId id="267" r:id="rId15"/>
    <p:sldId id="268" r:id="rId16"/>
    <p:sldId id="269" r:id="rId17"/>
    <p:sldId id="281" r:id="rId18"/>
    <p:sldId id="270" r:id="rId19"/>
    <p:sldId id="271" r:id="rId20"/>
    <p:sldId id="272" r:id="rId21"/>
    <p:sldId id="278" r:id="rId22"/>
    <p:sldId id="27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42"/>
    <p:restoredTop sz="93632"/>
  </p:normalViewPr>
  <p:slideViewPr>
    <p:cSldViewPr snapToGrid="0" snapToObjects="1">
      <p:cViewPr varScale="1">
        <p:scale>
          <a:sx n="66" d="100"/>
          <a:sy n="66" d="100"/>
        </p:scale>
        <p:origin x="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6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643" y="272374"/>
            <a:ext cx="11809377" cy="6322979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0834" y="438648"/>
            <a:ext cx="9805481" cy="6186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cap="small" dirty="0" smtClean="0">
                <a:ln w="381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Living as </a:t>
            </a:r>
          </a:p>
          <a:p>
            <a:pPr algn="ctr"/>
            <a:r>
              <a:rPr lang="en-US" sz="7200" b="1" cap="small" dirty="0" smtClean="0">
                <a:ln w="381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people of God </a:t>
            </a:r>
          </a:p>
          <a:p>
            <a:pPr algn="ctr"/>
            <a:r>
              <a:rPr lang="en-US" sz="7200" b="1" cap="small" dirty="0" smtClean="0">
                <a:ln w="381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in Europe, </a:t>
            </a:r>
          </a:p>
          <a:p>
            <a:pPr algn="ctr"/>
            <a:r>
              <a:rPr lang="en-US" sz="7200" b="1" cap="small" dirty="0" smtClean="0">
                <a:ln w="381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which is being reshaped by Islam</a:t>
            </a:r>
          </a:p>
          <a:p>
            <a:pPr algn="ctr"/>
            <a:r>
              <a:rPr lang="en-US" sz="3200" b="1" cap="small" dirty="0" err="1" smtClean="0">
                <a:ln w="254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Timo</a:t>
            </a:r>
            <a:r>
              <a:rPr lang="en-US" sz="3200" b="1" cap="small" dirty="0" smtClean="0">
                <a:ln w="254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 </a:t>
            </a:r>
            <a:r>
              <a:rPr lang="en-US" sz="3200" b="1" cap="small" dirty="0" err="1" smtClean="0">
                <a:ln w="254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Keskitalo</a:t>
            </a:r>
            <a:endParaRPr lang="en-US" b="1" cap="small" dirty="0">
              <a:ln w="25400">
                <a:solidFill>
                  <a:schemeClr val="bg1"/>
                </a:solidFill>
                <a:prstDash val="solid"/>
              </a:ln>
              <a:latin typeface="+mj-lt"/>
              <a:ea typeface="Cooper Black" charset="0"/>
              <a:cs typeface="Cooper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52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4786009"/>
            <a:ext cx="9905998" cy="100519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6000" b="1" dirty="0" smtClean="0">
                <a:effectLst/>
              </a:rPr>
              <a:t>Conversion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17" y="1070042"/>
            <a:ext cx="9494195" cy="385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5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5122071"/>
            <a:ext cx="9905998" cy="11230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b="1" dirty="0">
                <a:effectLst/>
              </a:rPr>
              <a:t>Migration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396" y="1070043"/>
            <a:ext cx="5836951" cy="428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2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5194570"/>
            <a:ext cx="9905998" cy="12645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b="1" dirty="0">
                <a:effectLst/>
              </a:rPr>
              <a:t>Family demographics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238" y="933856"/>
            <a:ext cx="9319097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778213"/>
            <a:ext cx="9905998" cy="56614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FFFF00"/>
                </a:solidFill>
              </a:rPr>
              <a:t>Forced to react</a:t>
            </a:r>
          </a:p>
          <a:p>
            <a:pPr algn="ctr"/>
            <a:r>
              <a:rPr lang="en-US" sz="3600" b="1" dirty="0" smtClean="0"/>
              <a:t>Freedom of speech</a:t>
            </a:r>
          </a:p>
          <a:p>
            <a:pPr algn="ctr"/>
            <a:r>
              <a:rPr lang="en-US" sz="3600" b="1" dirty="0" smtClean="0"/>
              <a:t>Theological changes</a:t>
            </a:r>
          </a:p>
          <a:p>
            <a:pPr algn="ctr"/>
            <a:r>
              <a:rPr lang="en-US" sz="3600" b="1" dirty="0" smtClean="0"/>
              <a:t>Church</a:t>
            </a:r>
          </a:p>
          <a:p>
            <a:pPr algn="ctr"/>
            <a:r>
              <a:rPr lang="en-US" sz="3600" b="1" dirty="0" smtClean="0"/>
              <a:t>Marriage</a:t>
            </a:r>
          </a:p>
          <a:p>
            <a:pPr algn="ctr"/>
            <a:r>
              <a:rPr lang="en-US" sz="3600" b="1" dirty="0" smtClean="0"/>
              <a:t>Security</a:t>
            </a:r>
          </a:p>
          <a:p>
            <a:pPr algn="ctr"/>
            <a:r>
              <a:rPr lang="en-US" sz="3600" b="1" dirty="0" smtClean="0"/>
              <a:t>Political map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1025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089499"/>
            <a:ext cx="9905998" cy="47017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 smtClean="0"/>
              <a:t>How do we see ourselves as Evangelical Christians </a:t>
            </a:r>
          </a:p>
          <a:p>
            <a:pPr marL="0" indent="0" algn="ctr">
              <a:buNone/>
            </a:pPr>
            <a:r>
              <a:rPr lang="en-US" sz="6000" b="1" dirty="0" smtClean="0"/>
              <a:t>in Europe?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5999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284051"/>
            <a:ext cx="9905998" cy="45071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600" b="1" dirty="0">
                <a:effectLst/>
              </a:rPr>
              <a:t>Doctrine of </a:t>
            </a:r>
            <a:r>
              <a:rPr lang="en-GB" sz="6600" b="1">
                <a:effectLst/>
              </a:rPr>
              <a:t>two </a:t>
            </a:r>
            <a:r>
              <a:rPr lang="en-GB" sz="6600" b="1" smtClean="0">
                <a:effectLst/>
              </a:rPr>
              <a:t>kingdoms as </a:t>
            </a:r>
          </a:p>
          <a:p>
            <a:pPr marL="0" indent="0" algn="ctr">
              <a:buNone/>
            </a:pPr>
            <a:r>
              <a:rPr lang="en-GB" sz="6600" b="1" dirty="0" smtClean="0">
                <a:effectLst/>
              </a:rPr>
              <a:t>a key for discerning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71128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18" y="933855"/>
            <a:ext cx="9254722" cy="5739319"/>
          </a:xfrm>
        </p:spPr>
      </p:pic>
      <p:sp>
        <p:nvSpPr>
          <p:cNvPr id="5" name="TextBox 4"/>
          <p:cNvSpPr txBox="1"/>
          <p:nvPr/>
        </p:nvSpPr>
        <p:spPr>
          <a:xfrm>
            <a:off x="602688" y="5700407"/>
            <a:ext cx="51956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Faith using politics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07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34" y="933855"/>
            <a:ext cx="10680970" cy="5700409"/>
          </a:xfrm>
        </p:spPr>
      </p:pic>
      <p:sp>
        <p:nvSpPr>
          <p:cNvPr id="5" name="TextBox 4"/>
          <p:cNvSpPr txBox="1"/>
          <p:nvPr/>
        </p:nvSpPr>
        <p:spPr>
          <a:xfrm>
            <a:off x="544749" y="5583678"/>
            <a:ext cx="49616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Politics using faith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3462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54" y="933855"/>
            <a:ext cx="10447507" cy="5622588"/>
          </a:xfrm>
        </p:spPr>
      </p:pic>
      <p:sp>
        <p:nvSpPr>
          <p:cNvPr id="5" name="TextBox 4"/>
          <p:cNvSpPr txBox="1"/>
          <p:nvPr/>
        </p:nvSpPr>
        <p:spPr>
          <a:xfrm>
            <a:off x="447473" y="5642042"/>
            <a:ext cx="66527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Faith </a:t>
            </a:r>
            <a:r>
              <a:rPr lang="en-US" sz="4400" b="1" smtClean="0"/>
              <a:t>and politics mixed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358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302" y="1108953"/>
            <a:ext cx="10680970" cy="5272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 smtClean="0">
                <a:solidFill>
                  <a:srgbClr val="FFFF00"/>
                </a:solidFill>
                <a:effectLst/>
              </a:rPr>
              <a:t>A </a:t>
            </a:r>
            <a:r>
              <a:rPr lang="en-GB" sz="4000" b="1" dirty="0">
                <a:solidFill>
                  <a:srgbClr val="FFFF00"/>
                </a:solidFill>
                <a:effectLst/>
              </a:rPr>
              <a:t>mighty fortress is our </a:t>
            </a:r>
            <a:r>
              <a:rPr lang="en-GB" sz="4000" b="1" dirty="0" smtClean="0">
                <a:solidFill>
                  <a:srgbClr val="FFFF00"/>
                </a:solidFill>
                <a:effectLst/>
              </a:rPr>
              <a:t>God, Martin Luther</a:t>
            </a:r>
            <a:endParaRPr lang="en-US" sz="4000" b="1" dirty="0">
              <a:solidFill>
                <a:srgbClr val="FFFF00"/>
              </a:solidFill>
              <a:effectLst/>
            </a:endParaRPr>
          </a:p>
          <a:p>
            <a:pPr marL="0" indent="0">
              <a:buNone/>
            </a:pPr>
            <a:r>
              <a:rPr lang="en-GB" sz="4000" b="1" i="1" dirty="0" smtClean="0">
                <a:effectLst/>
              </a:rPr>
              <a:t>			“</a:t>
            </a:r>
            <a:r>
              <a:rPr lang="en-GB" sz="4000" b="1" i="1" dirty="0">
                <a:effectLst/>
              </a:rPr>
              <a:t>Let goods and kindred go,</a:t>
            </a:r>
            <a:endParaRPr lang="en-US" sz="4000" b="1" i="1" dirty="0">
              <a:effectLst/>
            </a:endParaRPr>
          </a:p>
          <a:p>
            <a:pPr marL="0" indent="0">
              <a:buNone/>
            </a:pPr>
            <a:r>
              <a:rPr lang="en-GB" sz="4000" b="1" i="1" dirty="0" smtClean="0">
                <a:effectLst/>
              </a:rPr>
              <a:t>			This </a:t>
            </a:r>
            <a:r>
              <a:rPr lang="en-GB" sz="4000" b="1" i="1" dirty="0">
                <a:effectLst/>
              </a:rPr>
              <a:t>mortal life also;</a:t>
            </a:r>
            <a:endParaRPr lang="en-US" sz="4000" b="1" i="1" dirty="0">
              <a:effectLst/>
            </a:endParaRPr>
          </a:p>
          <a:p>
            <a:pPr marL="0" indent="0">
              <a:buNone/>
            </a:pPr>
            <a:r>
              <a:rPr lang="en-GB" sz="4000" b="1" i="1" dirty="0" smtClean="0">
                <a:effectLst/>
              </a:rPr>
              <a:t>			The </a:t>
            </a:r>
            <a:r>
              <a:rPr lang="en-GB" sz="4000" b="1" i="1" dirty="0">
                <a:effectLst/>
              </a:rPr>
              <a:t>body they may kill:</a:t>
            </a:r>
            <a:endParaRPr lang="en-US" sz="4000" b="1" i="1" dirty="0">
              <a:effectLst/>
            </a:endParaRPr>
          </a:p>
          <a:p>
            <a:pPr marL="0" indent="0">
              <a:buNone/>
            </a:pPr>
            <a:r>
              <a:rPr lang="en-GB" sz="4000" b="1" i="1" dirty="0" smtClean="0">
                <a:effectLst/>
              </a:rPr>
              <a:t>			God’s </a:t>
            </a:r>
            <a:r>
              <a:rPr lang="en-GB" sz="4000" b="1" i="1" dirty="0">
                <a:effectLst/>
              </a:rPr>
              <a:t>truth </a:t>
            </a:r>
            <a:r>
              <a:rPr lang="en-GB" sz="4000" b="1" i="1" dirty="0" err="1">
                <a:effectLst/>
              </a:rPr>
              <a:t>abideth</a:t>
            </a:r>
            <a:r>
              <a:rPr lang="en-GB" sz="4000" b="1" i="1" dirty="0">
                <a:effectLst/>
              </a:rPr>
              <a:t> still,</a:t>
            </a:r>
            <a:endParaRPr lang="en-US" sz="4000" b="1" i="1" dirty="0">
              <a:effectLst/>
            </a:endParaRPr>
          </a:p>
          <a:p>
            <a:pPr marL="0" indent="0">
              <a:buNone/>
            </a:pPr>
            <a:r>
              <a:rPr lang="en-GB" sz="4000" b="1" i="1" dirty="0" smtClean="0">
                <a:effectLst/>
              </a:rPr>
              <a:t>			His </a:t>
            </a:r>
            <a:r>
              <a:rPr lang="en-GB" sz="4000" b="1" i="1" dirty="0">
                <a:effectLst/>
              </a:rPr>
              <a:t>kingdom is forever.”</a:t>
            </a:r>
            <a:endParaRPr lang="en-US" sz="4000" b="1" i="1" dirty="0">
              <a:effectLst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62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070043"/>
            <a:ext cx="9905998" cy="47211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 smtClean="0">
                <a:solidFill>
                  <a:srgbClr val="FFC000"/>
                </a:solidFill>
              </a:rPr>
              <a:t>How to encounter fear?</a:t>
            </a:r>
            <a:endParaRPr lang="en-US" sz="6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5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31" y="933855"/>
            <a:ext cx="11712102" cy="5739319"/>
          </a:xfrm>
        </p:spPr>
      </p:pic>
    </p:spTree>
    <p:extLst>
      <p:ext uri="{BB962C8B-B14F-4D97-AF65-F5344CB8AC3E}">
        <p14:creationId xmlns:p14="http://schemas.microsoft.com/office/powerpoint/2010/main" val="88913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pic>
        <p:nvPicPr>
          <p:cNvPr id="4" name="Content Placeholder 3" descr="12310493_200122676988965_7335289652298563106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" b="3524"/>
          <a:stretch>
            <a:fillRect/>
          </a:stretch>
        </p:blipFill>
        <p:spPr>
          <a:xfrm>
            <a:off x="1270081" y="933855"/>
            <a:ext cx="9722174" cy="5719864"/>
          </a:xfrm>
        </p:spPr>
      </p:pic>
      <p:sp>
        <p:nvSpPr>
          <p:cNvPr id="5" name="TextBox 4"/>
          <p:cNvSpPr txBox="1"/>
          <p:nvPr/>
        </p:nvSpPr>
        <p:spPr>
          <a:xfrm>
            <a:off x="2723743" y="5291849"/>
            <a:ext cx="6284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Peshmerga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84009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420239"/>
            <a:ext cx="9905998" cy="43709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7200" b="1" dirty="0">
                <a:effectLst/>
              </a:rPr>
              <a:t>“perfect </a:t>
            </a:r>
            <a:r>
              <a:rPr lang="en-GB" sz="7200" b="1">
                <a:effectLst/>
              </a:rPr>
              <a:t>love </a:t>
            </a:r>
            <a:endParaRPr lang="en-GB" sz="7200" b="1" smtClean="0">
              <a:effectLst/>
            </a:endParaRPr>
          </a:p>
          <a:p>
            <a:pPr marL="0" indent="0" algn="ctr">
              <a:buNone/>
            </a:pPr>
            <a:r>
              <a:rPr lang="en-GB" sz="7200" b="1" dirty="0" smtClean="0">
                <a:effectLst/>
              </a:rPr>
              <a:t>drives </a:t>
            </a:r>
            <a:r>
              <a:rPr lang="en-GB" sz="7200" b="1" dirty="0">
                <a:effectLst/>
              </a:rPr>
              <a:t>out </a:t>
            </a:r>
            <a:r>
              <a:rPr lang="en-GB" sz="7200" b="1" dirty="0" smtClean="0">
                <a:effectLst/>
              </a:rPr>
              <a:t>fear”</a:t>
            </a:r>
          </a:p>
          <a:p>
            <a:pPr marL="0" indent="0" algn="r">
              <a:buNone/>
            </a:pPr>
            <a:r>
              <a:rPr lang="en-GB" sz="4000" b="1" dirty="0" smtClean="0">
                <a:effectLst/>
              </a:rPr>
              <a:t>1 </a:t>
            </a:r>
            <a:r>
              <a:rPr lang="en-GB" sz="4000" b="1" dirty="0">
                <a:effectLst/>
              </a:rPr>
              <a:t>John </a:t>
            </a:r>
            <a:r>
              <a:rPr lang="en-GB" sz="4000" b="1" dirty="0" smtClean="0">
                <a:effectLst/>
              </a:rPr>
              <a:t>4:18</a:t>
            </a:r>
            <a:endParaRPr lang="en-US" sz="40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169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933855"/>
            <a:ext cx="9905998" cy="48573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 smtClean="0">
                <a:solidFill>
                  <a:srgbClr val="FFC000"/>
                </a:solidFill>
              </a:rPr>
              <a:t>Who </a:t>
            </a:r>
            <a:r>
              <a:rPr lang="en-US" sz="6600" b="1" smtClean="0">
                <a:solidFill>
                  <a:srgbClr val="FFC000"/>
                </a:solidFill>
              </a:rPr>
              <a:t>should </a:t>
            </a:r>
          </a:p>
          <a:p>
            <a:pPr marL="0" indent="0" algn="ctr">
              <a:buNone/>
            </a:pPr>
            <a:r>
              <a:rPr lang="en-US" sz="6600" b="1" dirty="0" smtClean="0">
                <a:solidFill>
                  <a:srgbClr val="FFC000"/>
                </a:solidFill>
              </a:rPr>
              <a:t>pay the price?</a:t>
            </a:r>
            <a:endParaRPr lang="en-US" sz="6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32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54" y="933855"/>
            <a:ext cx="10466963" cy="5758775"/>
          </a:xfrm>
        </p:spPr>
      </p:pic>
    </p:spTree>
    <p:extLst>
      <p:ext uri="{BB962C8B-B14F-4D97-AF65-F5344CB8AC3E}">
        <p14:creationId xmlns:p14="http://schemas.microsoft.com/office/powerpoint/2010/main" val="91957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8" y="933855"/>
            <a:ext cx="10544783" cy="5000017"/>
          </a:xfrm>
        </p:spPr>
      </p:pic>
    </p:spTree>
    <p:extLst>
      <p:ext uri="{BB962C8B-B14F-4D97-AF65-F5344CB8AC3E}">
        <p14:creationId xmlns:p14="http://schemas.microsoft.com/office/powerpoint/2010/main" val="112929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128409"/>
            <a:ext cx="9905998" cy="50778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6000" b="1" dirty="0" smtClean="0">
                <a:effectLst/>
              </a:rPr>
              <a:t>The apostles were “rejoicing, </a:t>
            </a:r>
            <a:r>
              <a:rPr lang="en-GB" sz="6000" b="1" dirty="0">
                <a:effectLst/>
              </a:rPr>
              <a:t>because they had been counted worthy of suffering disgrace for the name” </a:t>
            </a:r>
            <a:endParaRPr lang="en-GB" sz="6000" b="1" dirty="0" smtClean="0">
              <a:effectLst/>
            </a:endParaRPr>
          </a:p>
          <a:p>
            <a:pPr marL="0" indent="0" algn="r">
              <a:buNone/>
            </a:pPr>
            <a:r>
              <a:rPr lang="en-GB" sz="3600" b="1" dirty="0" smtClean="0">
                <a:effectLst/>
              </a:rPr>
              <a:t>Acts 5:41</a:t>
            </a:r>
            <a:endParaRPr lang="en-US" sz="66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0670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643" y="272374"/>
            <a:ext cx="11809377" cy="6322979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0834" y="438648"/>
            <a:ext cx="9805481" cy="6186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cap="small" dirty="0" smtClean="0">
                <a:ln w="381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Living as </a:t>
            </a:r>
          </a:p>
          <a:p>
            <a:pPr algn="ctr"/>
            <a:r>
              <a:rPr lang="en-US" sz="7200" b="1" cap="small" dirty="0" smtClean="0">
                <a:ln w="381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people of God </a:t>
            </a:r>
          </a:p>
          <a:p>
            <a:pPr algn="ctr"/>
            <a:r>
              <a:rPr lang="en-US" sz="7200" b="1" cap="small" dirty="0" smtClean="0">
                <a:ln w="381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in Europe, </a:t>
            </a:r>
          </a:p>
          <a:p>
            <a:pPr algn="ctr"/>
            <a:r>
              <a:rPr lang="en-US" sz="7200" b="1" cap="small" dirty="0" smtClean="0">
                <a:ln w="381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which is being reshaped by Islam</a:t>
            </a:r>
          </a:p>
          <a:p>
            <a:pPr algn="ctr"/>
            <a:r>
              <a:rPr lang="en-US" sz="3200" b="1" cap="small" dirty="0" err="1" smtClean="0">
                <a:ln w="254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Timo</a:t>
            </a:r>
            <a:r>
              <a:rPr lang="en-US" sz="3200" b="1" cap="small" dirty="0" smtClean="0">
                <a:ln w="254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 </a:t>
            </a:r>
            <a:r>
              <a:rPr lang="en-US" sz="3200" b="1" cap="small" dirty="0" err="1" smtClean="0">
                <a:ln w="254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ooper Black" charset="0"/>
                <a:cs typeface="Cooper Black" charset="0"/>
              </a:rPr>
              <a:t>Keskitalo</a:t>
            </a:r>
            <a:endParaRPr lang="en-US" b="1" cap="small" dirty="0">
              <a:ln w="25400">
                <a:solidFill>
                  <a:schemeClr val="bg1"/>
                </a:solidFill>
                <a:prstDash val="solid"/>
              </a:ln>
              <a:latin typeface="+mj-lt"/>
              <a:ea typeface="Cooper Black" charset="0"/>
              <a:cs typeface="Cooper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89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686" y="609600"/>
            <a:ext cx="9005453" cy="3242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i="1" dirty="0">
                <a:effectLst/>
              </a:rPr>
              <a:t>Living as people of God in Europe, which is being reshaped by </a:t>
            </a:r>
            <a:r>
              <a:rPr lang="en-GB" sz="2000" b="1" i="1" dirty="0" smtClean="0">
                <a:effectLst/>
              </a:rPr>
              <a:t>Islam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Verkko</Template>
  <TotalTime>168</TotalTime>
  <Words>411</Words>
  <Application>Microsoft Macintosh PowerPoint</Application>
  <PresentationFormat>Widescreen</PresentationFormat>
  <Paragraphs>62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Century Gothic</vt:lpstr>
      <vt:lpstr>Cooper Black</vt:lpstr>
      <vt:lpstr>Arial</vt:lpstr>
      <vt:lpstr>Mesh</vt:lpstr>
      <vt:lpstr>Living as people of God in Europe, which is being reshaped by Islam</vt:lpstr>
      <vt:lpstr>PowerPoint Presentation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Living as people of God in Europe, which is being reshaped by Islam</vt:lpstr>
      <vt:lpstr>PowerPoint Presentation</vt:lpstr>
      <vt:lpstr>Living as people of God in Europe, which is being reshaped by Islam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 Keskitalo</dc:creator>
  <cp:lastModifiedBy>Timo Keskitalo</cp:lastModifiedBy>
  <cp:revision>16</cp:revision>
  <dcterms:created xsi:type="dcterms:W3CDTF">2016-10-08T13:42:24Z</dcterms:created>
  <dcterms:modified xsi:type="dcterms:W3CDTF">2016-10-08T16:30:57Z</dcterms:modified>
</cp:coreProperties>
</file>